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7" r:id="rId3"/>
    <p:sldId id="278" r:id="rId4"/>
    <p:sldId id="259" r:id="rId5"/>
    <p:sldId id="279" r:id="rId6"/>
    <p:sldId id="280" r:id="rId7"/>
    <p:sldId id="281" r:id="rId8"/>
    <p:sldId id="282" r:id="rId9"/>
    <p:sldId id="296" r:id="rId10"/>
    <p:sldId id="304" r:id="rId11"/>
    <p:sldId id="305" r:id="rId12"/>
    <p:sldId id="306" r:id="rId13"/>
    <p:sldId id="307" r:id="rId14"/>
    <p:sldId id="283" r:id="rId15"/>
    <p:sldId id="265" r:id="rId16"/>
    <p:sldId id="301" r:id="rId17"/>
    <p:sldId id="284" r:id="rId18"/>
    <p:sldId id="302" r:id="rId19"/>
    <p:sldId id="285" r:id="rId20"/>
    <p:sldId id="287" r:id="rId21"/>
    <p:sldId id="286" r:id="rId22"/>
    <p:sldId id="303" r:id="rId23"/>
    <p:sldId id="288" r:id="rId24"/>
    <p:sldId id="289" r:id="rId25"/>
    <p:sldId id="298" r:id="rId26"/>
    <p:sldId id="290" r:id="rId27"/>
    <p:sldId id="299" r:id="rId28"/>
    <p:sldId id="292" r:id="rId29"/>
    <p:sldId id="300" r:id="rId30"/>
    <p:sldId id="297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945381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400693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39932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49320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75277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52549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20595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16906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03634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74823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42327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810316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79448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3799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043592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884340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28456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90D9855-1723-41AF-B9B8-80055EFA1039}" type="datetimeFigureOut">
              <a:rPr lang="hu-HU" smtClean="0"/>
              <a:t>2017. 07. 18.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12854EF-A7ED-4E6F-99BB-D6D183564412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140627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  <p:sldLayoutId id="214748390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3745C-8E45-4FFD-BDF1-FE26C8FE20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err="1"/>
              <a:t>Lúcs</a:t>
            </a:r>
            <a:endParaRPr lang="hu-H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38AA9E-2C7F-48D6-BAA9-9B4F08F8407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u-HU" dirty="0"/>
              <a:t>Község Csallóköz szívében</a:t>
            </a:r>
          </a:p>
        </p:txBody>
      </p:sp>
    </p:spTree>
    <p:extLst>
      <p:ext uri="{BB962C8B-B14F-4D97-AF65-F5344CB8AC3E}">
        <p14:creationId xmlns:p14="http://schemas.microsoft.com/office/powerpoint/2010/main" val="99795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C32E13-065D-44A5-BC30-5BBFF41811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9824" y="836027"/>
            <a:ext cx="5196471" cy="3827477"/>
          </a:xfrm>
        </p:spPr>
        <p:txBody>
          <a:bodyPr/>
          <a:lstStyle/>
          <a:p>
            <a:r>
              <a:rPr lang="hu-HU" dirty="0"/>
              <a:t>Lakosok száma: 726</a:t>
            </a:r>
          </a:p>
          <a:p>
            <a:endParaRPr lang="hu-HU" dirty="0"/>
          </a:p>
          <a:p>
            <a:r>
              <a:rPr lang="hu-HU" dirty="0"/>
              <a:t>Terület: 15,89 km²</a:t>
            </a:r>
          </a:p>
          <a:p>
            <a:endParaRPr lang="hu-HU" dirty="0"/>
          </a:p>
          <a:p>
            <a:r>
              <a:rPr lang="hu-HU" dirty="0"/>
              <a:t>Polgármester: Kiss László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429E797-3065-4E11-9256-DE92A3DDB7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2037" y="836027"/>
            <a:ext cx="3648072" cy="203665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572DEB2-7005-4E97-B9D0-40666F4BF4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8115" y="3022908"/>
            <a:ext cx="4375915" cy="2920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913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3745C-8E45-4FFD-BDF1-FE26C8FE20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hu-HU" dirty="0"/>
              <a:t>Községünk Történelme</a:t>
            </a:r>
          </a:p>
        </p:txBody>
      </p:sp>
    </p:spTree>
    <p:extLst>
      <p:ext uri="{BB962C8B-B14F-4D97-AF65-F5344CB8AC3E}">
        <p14:creationId xmlns:p14="http://schemas.microsoft.com/office/powerpoint/2010/main" val="11014234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73529-31F3-4EEB-9ADE-4D8A5082D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161327"/>
          </a:xfrm>
        </p:spPr>
        <p:txBody>
          <a:bodyPr/>
          <a:lstStyle/>
          <a:p>
            <a:r>
              <a:rPr lang="hu-HU" dirty="0"/>
              <a:t>Több középkori oklevélben említik községünket</a:t>
            </a:r>
          </a:p>
          <a:p>
            <a:r>
              <a:rPr lang="hu-HU" dirty="0"/>
              <a:t>Először Dénes nádor és pozsonyi ispán oklevelében említik 1248-ban </a:t>
            </a:r>
            <a:r>
              <a:rPr lang="hu-HU" dirty="0" err="1"/>
              <a:t>Luche</a:t>
            </a:r>
            <a:r>
              <a:rPr lang="hu-HU" dirty="0"/>
              <a:t> néven </a:t>
            </a:r>
          </a:p>
          <a:p>
            <a:r>
              <a:rPr lang="hu-HU" dirty="0"/>
              <a:t>Királyi udvarnokok birtokaként említik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7786110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73529-31F3-4EEB-9ADE-4D8A5082D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161327"/>
          </a:xfrm>
        </p:spPr>
        <p:txBody>
          <a:bodyPr/>
          <a:lstStyle/>
          <a:p>
            <a:r>
              <a:rPr lang="hu-HU" dirty="0"/>
              <a:t>14. században elkülönítik </a:t>
            </a:r>
            <a:r>
              <a:rPr lang="hu-HU" dirty="0" err="1"/>
              <a:t>Zylas</a:t>
            </a:r>
            <a:r>
              <a:rPr lang="hu-HU" dirty="0"/>
              <a:t> </a:t>
            </a:r>
            <a:r>
              <a:rPr lang="hu-HU" dirty="0" err="1"/>
              <a:t>Luche</a:t>
            </a:r>
            <a:r>
              <a:rPr lang="hu-HU" dirty="0"/>
              <a:t> (mai Kis </a:t>
            </a:r>
            <a:r>
              <a:rPr lang="hu-HU" dirty="0" err="1"/>
              <a:t>Lúcs</a:t>
            </a:r>
            <a:r>
              <a:rPr lang="hu-HU" dirty="0"/>
              <a:t>) és </a:t>
            </a:r>
            <a:r>
              <a:rPr lang="hu-HU" dirty="0" err="1"/>
              <a:t>Theber</a:t>
            </a:r>
            <a:r>
              <a:rPr lang="hu-HU" dirty="0"/>
              <a:t> </a:t>
            </a:r>
            <a:r>
              <a:rPr lang="hu-HU" dirty="0" err="1"/>
              <a:t>Luche</a:t>
            </a:r>
            <a:r>
              <a:rPr lang="hu-HU" dirty="0"/>
              <a:t> (mai Nagy </a:t>
            </a:r>
            <a:r>
              <a:rPr lang="hu-HU" dirty="0" err="1"/>
              <a:t>Lúcs</a:t>
            </a:r>
            <a:r>
              <a:rPr lang="hu-HU" dirty="0"/>
              <a:t>) falvakra</a:t>
            </a:r>
          </a:p>
          <a:p>
            <a:r>
              <a:rPr lang="hu-HU" dirty="0"/>
              <a:t>1466-ban Mátyás király kiváltságlevelében </a:t>
            </a:r>
            <a:r>
              <a:rPr lang="hu-HU" dirty="0" err="1"/>
              <a:t>Nagylúcst</a:t>
            </a:r>
            <a:r>
              <a:rPr lang="hu-HU" dirty="0"/>
              <a:t> önálló településként említik</a:t>
            </a:r>
          </a:p>
          <a:p>
            <a:r>
              <a:rPr lang="hu-HU" dirty="0"/>
              <a:t>16. század elejétől nemesi falu lett</a:t>
            </a:r>
          </a:p>
          <a:p>
            <a:r>
              <a:rPr lang="hu-HU" dirty="0"/>
              <a:t>Az évszázadok során több nemesi család birtoka volt</a:t>
            </a:r>
          </a:p>
          <a:p>
            <a:r>
              <a:rPr lang="hu-HU" dirty="0"/>
              <a:t>Köztük: </a:t>
            </a:r>
            <a:r>
              <a:rPr lang="hu-HU" dirty="0" err="1"/>
              <a:t>Dóczy</a:t>
            </a:r>
            <a:r>
              <a:rPr lang="hu-HU" dirty="0"/>
              <a:t>, Lipcsei, Pálffy, </a:t>
            </a:r>
            <a:r>
              <a:rPr lang="hu-HU" dirty="0" err="1"/>
              <a:t>Jiringer</a:t>
            </a:r>
            <a:r>
              <a:rPr lang="hu-HU" dirty="0"/>
              <a:t> és Mészáros családok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6873044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73529-31F3-4EEB-9ADE-4D8A5082D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161327"/>
          </a:xfrm>
        </p:spPr>
        <p:txBody>
          <a:bodyPr/>
          <a:lstStyle/>
          <a:p>
            <a:pPr marL="0" indent="0">
              <a:buNone/>
            </a:pPr>
            <a:endParaRPr lang="hu-HU" dirty="0"/>
          </a:p>
          <a:p>
            <a:r>
              <a:rPr lang="hu-HU" dirty="0" err="1"/>
              <a:t>Kislúcs</a:t>
            </a:r>
            <a:r>
              <a:rPr lang="hu-HU" dirty="0"/>
              <a:t> fejlődése a 14. századtól eltér </a:t>
            </a:r>
            <a:r>
              <a:rPr lang="hu-HU" dirty="0" err="1"/>
              <a:t>Nagylúcsétól</a:t>
            </a:r>
            <a:endParaRPr lang="hu-HU" dirty="0"/>
          </a:p>
          <a:p>
            <a:r>
              <a:rPr lang="hu-HU" dirty="0" err="1"/>
              <a:t>Gellei</a:t>
            </a:r>
            <a:r>
              <a:rPr lang="hu-HU" dirty="0"/>
              <a:t> birtokok része volt</a:t>
            </a:r>
          </a:p>
          <a:p>
            <a:r>
              <a:rPr lang="hu-HU" dirty="0"/>
              <a:t>1785-ben a Pálffy család birtokaként van feltüntetve</a:t>
            </a:r>
          </a:p>
          <a:p>
            <a:r>
              <a:rPr lang="hu-HU" dirty="0"/>
              <a:t>Ekkor már volt saját kápolnája ami a </a:t>
            </a:r>
            <a:r>
              <a:rPr lang="hu-HU" dirty="0" err="1"/>
              <a:t>Gellei</a:t>
            </a:r>
            <a:r>
              <a:rPr lang="hu-HU" dirty="0"/>
              <a:t> plébániához tartozott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70700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73529-31F3-4EEB-9ADE-4D8A5082D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161327"/>
          </a:xfrm>
        </p:spPr>
        <p:txBody>
          <a:bodyPr>
            <a:normAutofit/>
          </a:bodyPr>
          <a:lstStyle/>
          <a:p>
            <a:r>
              <a:rPr lang="hu-HU" dirty="0"/>
              <a:t>A 20. század komoly változásokat hozott a falu lakóinak életébe</a:t>
            </a:r>
          </a:p>
          <a:p>
            <a:r>
              <a:rPr lang="hu-HU" dirty="0"/>
              <a:t>Az első világháború után az újonnan alakult Csehszlovákia része</a:t>
            </a:r>
          </a:p>
          <a:p>
            <a:r>
              <a:rPr lang="hu-HU" dirty="0"/>
              <a:t>Az első földreform után a </a:t>
            </a:r>
            <a:r>
              <a:rPr lang="hu-HU" dirty="0" err="1"/>
              <a:t>Černovský</a:t>
            </a:r>
            <a:r>
              <a:rPr lang="hu-HU" dirty="0"/>
              <a:t> és </a:t>
            </a:r>
            <a:r>
              <a:rPr lang="hu-HU" dirty="0" err="1"/>
              <a:t>Balluch</a:t>
            </a:r>
            <a:r>
              <a:rPr lang="hu-HU" dirty="0"/>
              <a:t> családok közt osztották szét a </a:t>
            </a:r>
            <a:r>
              <a:rPr lang="hu-HU" dirty="0" err="1"/>
              <a:t>Pállfy</a:t>
            </a:r>
            <a:r>
              <a:rPr lang="hu-HU" dirty="0"/>
              <a:t> család birtokait</a:t>
            </a:r>
          </a:p>
          <a:p>
            <a:r>
              <a:rPr lang="hu-HU" dirty="0"/>
              <a:t>A 20-as években Republikánus, Magyar Nemzeti, Keresztény szocialista és Kommunista pártok voltak jelen</a:t>
            </a:r>
          </a:p>
        </p:txBody>
      </p:sp>
    </p:spTree>
    <p:extLst>
      <p:ext uri="{BB962C8B-B14F-4D97-AF65-F5344CB8AC3E}">
        <p14:creationId xmlns:p14="http://schemas.microsoft.com/office/powerpoint/2010/main" val="389719684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73529-31F3-4EEB-9ADE-4D8A5082D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161327"/>
          </a:xfrm>
        </p:spPr>
        <p:txBody>
          <a:bodyPr/>
          <a:lstStyle/>
          <a:p>
            <a:r>
              <a:rPr lang="hu-HU" dirty="0"/>
              <a:t>A második világháború idején községünk területe Magyarországhoz tartozott, 1945 után visszakerült Csehszlovákiához</a:t>
            </a:r>
          </a:p>
          <a:p>
            <a:r>
              <a:rPr lang="hu-HU" dirty="0"/>
              <a:t>2. földreform után a Szlovák Nemzeti Tanács elkobozta a magyar lakosok földjeit</a:t>
            </a:r>
          </a:p>
          <a:p>
            <a:r>
              <a:rPr lang="hu-HU" dirty="0"/>
              <a:t>8 családot telepítettek ki és birtokaikat szlovák telepeseknek ajándékozták</a:t>
            </a:r>
          </a:p>
          <a:p>
            <a:r>
              <a:rPr lang="hu-HU" dirty="0"/>
              <a:t>Ezen a telepesek egy része rövid időn belül elköltözött</a:t>
            </a:r>
          </a:p>
          <a:p>
            <a:r>
              <a:rPr lang="hu-HU" dirty="0"/>
              <a:t>1960-tól Nagy </a:t>
            </a:r>
            <a:r>
              <a:rPr lang="hu-HU" dirty="0" err="1"/>
              <a:t>Lúcs</a:t>
            </a:r>
            <a:r>
              <a:rPr lang="hu-HU" dirty="0"/>
              <a:t> és Kis </a:t>
            </a:r>
            <a:r>
              <a:rPr lang="hu-HU" dirty="0" err="1"/>
              <a:t>Lúcs</a:t>
            </a:r>
            <a:r>
              <a:rPr lang="hu-HU" dirty="0"/>
              <a:t> egy községként van nyilvántartva</a:t>
            </a:r>
          </a:p>
        </p:txBody>
      </p:sp>
    </p:spTree>
    <p:extLst>
      <p:ext uri="{BB962C8B-B14F-4D97-AF65-F5344CB8AC3E}">
        <p14:creationId xmlns:p14="http://schemas.microsoft.com/office/powerpoint/2010/main" val="392468656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73529-31F3-4EEB-9ADE-4D8A5082D7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5161327"/>
          </a:xfrm>
        </p:spPr>
        <p:txBody>
          <a:bodyPr/>
          <a:lstStyle/>
          <a:p>
            <a:r>
              <a:rPr lang="hu-HU" dirty="0"/>
              <a:t>A Mezőgazdasági szövetkezet megalakulása után a földek a szövetkezet használatába kerültek</a:t>
            </a:r>
          </a:p>
          <a:p>
            <a:r>
              <a:rPr lang="hu-HU" dirty="0"/>
              <a:t>Ezek után beköltözött telepesek egy része elköltözött</a:t>
            </a:r>
          </a:p>
          <a:p>
            <a:r>
              <a:rPr lang="hu-HU" dirty="0"/>
              <a:t>A szövetkezet évtizedekig munkát biztosított a falu lakosságának nagy részének</a:t>
            </a:r>
          </a:p>
          <a:p>
            <a:r>
              <a:rPr lang="hu-HU" dirty="0"/>
              <a:t>A Szovjetunió felbomlása után, 1991-től a falu élén demokratikusan választott képviselőtestület és polgármester áll</a:t>
            </a:r>
          </a:p>
        </p:txBody>
      </p:sp>
    </p:spTree>
    <p:extLst>
      <p:ext uri="{BB962C8B-B14F-4D97-AF65-F5344CB8AC3E}">
        <p14:creationId xmlns:p14="http://schemas.microsoft.com/office/powerpoint/2010/main" val="3968048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3745C-8E45-4FFD-BDF1-FE26C8FE20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hu-HU" dirty="0"/>
              <a:t>Községünk intézményei</a:t>
            </a:r>
          </a:p>
        </p:txBody>
      </p:sp>
    </p:spTree>
    <p:extLst>
      <p:ext uri="{BB962C8B-B14F-4D97-AF65-F5344CB8AC3E}">
        <p14:creationId xmlns:p14="http://schemas.microsoft.com/office/powerpoint/2010/main" val="20543240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/>
          <a:lstStyle/>
          <a:p>
            <a:pPr algn="ctr"/>
            <a:r>
              <a:rPr lang="hu-HU" dirty="0"/>
              <a:t>Óvoda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64A12E9-AD19-45C2-A488-DEEFE5FDAE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839" y="1687482"/>
            <a:ext cx="6515385" cy="4343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7815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/>
          <a:lstStyle/>
          <a:p>
            <a:pPr algn="ctr"/>
            <a:r>
              <a:rPr lang="hu-HU" dirty="0"/>
              <a:t>Kultúrház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448F40C-0F3D-4194-B549-ED9DE390F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593" y="1599011"/>
            <a:ext cx="6725877" cy="4483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06515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/>
          <a:lstStyle/>
          <a:p>
            <a:pPr algn="ctr"/>
            <a:r>
              <a:rPr lang="hu-HU" dirty="0"/>
              <a:t>Község Háza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1B87849-8DBA-44EF-B613-4299E9DC1C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757" y="1790700"/>
            <a:ext cx="6305550" cy="420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0485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3745C-8E45-4FFD-BDF1-FE26C8FE20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hu-HU" dirty="0"/>
              <a:t>Nevezetességek </a:t>
            </a:r>
            <a:br>
              <a:rPr lang="hu-HU" dirty="0"/>
            </a:br>
            <a:r>
              <a:rPr lang="hu-HU" dirty="0"/>
              <a:t>és </a:t>
            </a:r>
            <a:br>
              <a:rPr lang="hu-HU" dirty="0"/>
            </a:br>
            <a:r>
              <a:rPr lang="hu-HU" dirty="0"/>
              <a:t>Emlékművek</a:t>
            </a:r>
          </a:p>
        </p:txBody>
      </p:sp>
    </p:spTree>
    <p:extLst>
      <p:ext uri="{BB962C8B-B14F-4D97-AF65-F5344CB8AC3E}">
        <p14:creationId xmlns:p14="http://schemas.microsoft.com/office/powerpoint/2010/main" val="37493392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/>
          <a:lstStyle/>
          <a:p>
            <a:pPr algn="ctr"/>
            <a:r>
              <a:rPr lang="hu-HU" dirty="0"/>
              <a:t>Szent Anna Kápolna 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53067C11-06DB-4977-A106-F464DCFE4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332" y="1682458"/>
            <a:ext cx="8534400" cy="834239"/>
          </a:xfrm>
        </p:spPr>
        <p:txBody>
          <a:bodyPr/>
          <a:lstStyle/>
          <a:p>
            <a:pPr marL="0" indent="0" algn="ctr">
              <a:buNone/>
            </a:pPr>
            <a:r>
              <a:rPr lang="hu-HU" dirty="0"/>
              <a:t>1785 előtt épült klasszicista stílusú templom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4F0FBED-9E04-4B60-A86B-AAA17DB217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373" y="2396123"/>
            <a:ext cx="6906317" cy="4005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306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4403F2-A337-460B-8762-57F1458EC0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980" y="776549"/>
            <a:ext cx="6906828" cy="4604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370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/>
          <a:lstStyle/>
          <a:p>
            <a:pPr algn="ctr"/>
            <a:r>
              <a:rPr lang="hu-HU" dirty="0" err="1"/>
              <a:t>Kislúcsi</a:t>
            </a:r>
            <a:r>
              <a:rPr lang="hu-HU" dirty="0"/>
              <a:t> Kastély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D490C6-68C6-4219-9A05-691F29F38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332" y="1613482"/>
            <a:ext cx="8534400" cy="725182"/>
          </a:xfrm>
        </p:spPr>
        <p:txBody>
          <a:bodyPr/>
          <a:lstStyle/>
          <a:p>
            <a:pPr marL="0" indent="0" algn="ctr">
              <a:buNone/>
            </a:pPr>
            <a:r>
              <a:rPr lang="hu-HU" dirty="0"/>
              <a:t>17. században épült reneszánsz stílusú épület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73F479-2E87-4F17-8FDB-89532C6FDD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489" y="2338664"/>
            <a:ext cx="5954086" cy="3969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2186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DF6B1B1-EED4-409E-80BD-2D6A10D517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883" y="618565"/>
            <a:ext cx="6871446" cy="5153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3818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/>
          <a:lstStyle/>
          <a:p>
            <a:pPr algn="ctr"/>
            <a:r>
              <a:rPr lang="hu-HU" dirty="0" err="1"/>
              <a:t>Nagylúcsi</a:t>
            </a:r>
            <a:r>
              <a:rPr lang="hu-HU" dirty="0"/>
              <a:t> kastély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B0581-FB78-4E8A-97E7-DA73120B67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332" y="1690847"/>
            <a:ext cx="8534400" cy="767127"/>
          </a:xfrm>
        </p:spPr>
        <p:txBody>
          <a:bodyPr/>
          <a:lstStyle/>
          <a:p>
            <a:pPr marL="0" indent="0" algn="ctr">
              <a:buNone/>
            </a:pPr>
            <a:r>
              <a:rPr lang="hu-HU" dirty="0"/>
              <a:t>19. század közepén a </a:t>
            </a:r>
            <a:r>
              <a:rPr lang="hu-HU" dirty="0" err="1"/>
              <a:t>Jeringer</a:t>
            </a:r>
            <a:r>
              <a:rPr lang="hu-HU" dirty="0"/>
              <a:t> család építtette, később a szövetkezeté lett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801933F-A349-4C6F-ACAA-50F2D69FA7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854" y="2457974"/>
            <a:ext cx="5507355" cy="3671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97845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/>
          <a:lstStyle/>
          <a:p>
            <a:pPr algn="ctr"/>
            <a:r>
              <a:rPr lang="hu-HU" dirty="0"/>
              <a:t>Kápolnaszerű képoszlop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C64CF-7AE6-41D7-8A61-D536D85272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332" y="1716014"/>
            <a:ext cx="8534400" cy="918129"/>
          </a:xfrm>
        </p:spPr>
        <p:txBody>
          <a:bodyPr/>
          <a:lstStyle/>
          <a:p>
            <a:pPr marL="0" indent="0" algn="ctr">
              <a:buNone/>
            </a:pPr>
            <a:r>
              <a:rPr lang="hu-HU" dirty="0"/>
              <a:t>19. századból való, gyermekét tartó Madonnát ábrázoló kép található benne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284DE3A-B08F-4BF6-AC7B-C5A42E295D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186" y="2634143"/>
            <a:ext cx="5474692" cy="364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1966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>
            <a:normAutofit/>
          </a:bodyPr>
          <a:lstStyle/>
          <a:p>
            <a:pPr algn="ctr"/>
            <a:r>
              <a:rPr lang="hu-HU" dirty="0"/>
              <a:t>Az első és a második világháborús emlékmű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810F1-8CF8-4AB6-8AAF-54E77516D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8332" y="1917350"/>
            <a:ext cx="8534400" cy="1035575"/>
          </a:xfrm>
        </p:spPr>
        <p:txBody>
          <a:bodyPr/>
          <a:lstStyle/>
          <a:p>
            <a:pPr marL="0" indent="0" algn="ctr">
              <a:buNone/>
            </a:pPr>
            <a:r>
              <a:rPr lang="hu-HU" dirty="0"/>
              <a:t>A háborúkban elhunyt </a:t>
            </a:r>
            <a:r>
              <a:rPr lang="hu-HU" dirty="0" err="1"/>
              <a:t>Lúcsi</a:t>
            </a:r>
            <a:r>
              <a:rPr lang="hu-HU" dirty="0"/>
              <a:t> lakosok emlékműve </a:t>
            </a:r>
            <a:r>
              <a:rPr lang="hu-HU" dirty="0" err="1"/>
              <a:t>Kislúcsi</a:t>
            </a:r>
            <a:r>
              <a:rPr lang="hu-HU" dirty="0"/>
              <a:t> és </a:t>
            </a:r>
            <a:r>
              <a:rPr lang="hu-HU" dirty="0" err="1"/>
              <a:t>Nagylúcsi</a:t>
            </a:r>
            <a:r>
              <a:rPr lang="hu-HU" dirty="0"/>
              <a:t> temetőkben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5A8FD3-A670-4221-A933-5352A0D91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497" y="2952925"/>
            <a:ext cx="5338070" cy="355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94216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44B791A-1E3B-43F5-B67F-81FFD14692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9824" y="880782"/>
            <a:ext cx="6517341" cy="488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5793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3745C-8E45-4FFD-BDF1-FE26C8FE20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hu-HU" dirty="0"/>
              <a:t>Önkéntes Társadalmi Szervezeteink</a:t>
            </a:r>
          </a:p>
        </p:txBody>
      </p:sp>
    </p:spTree>
    <p:extLst>
      <p:ext uri="{BB962C8B-B14F-4D97-AF65-F5344CB8AC3E}">
        <p14:creationId xmlns:p14="http://schemas.microsoft.com/office/powerpoint/2010/main" val="34357779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>
            <a:normAutofit/>
          </a:bodyPr>
          <a:lstStyle/>
          <a:p>
            <a:pPr algn="ctr"/>
            <a:r>
              <a:rPr lang="hu-HU" dirty="0"/>
              <a:t>Önkéntes tűzoltó szervezet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FDE7C0-87D0-4D5D-9A55-747EDEFF1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423" y="1709373"/>
            <a:ext cx="5908218" cy="443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214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B109763-C69E-487A-ABA8-46F88225CB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350" y="717349"/>
            <a:ext cx="7040653" cy="4697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82336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>
            <a:normAutofit/>
          </a:bodyPr>
          <a:lstStyle/>
          <a:p>
            <a:pPr algn="ctr"/>
            <a:r>
              <a:rPr lang="hu-HU" dirty="0"/>
              <a:t>Szlovák Vöröskereszt </a:t>
            </a:r>
            <a:r>
              <a:rPr lang="hu-HU" dirty="0" err="1"/>
              <a:t>Kislúcsi</a:t>
            </a:r>
            <a:r>
              <a:rPr lang="hu-HU" dirty="0"/>
              <a:t> és </a:t>
            </a:r>
            <a:r>
              <a:rPr lang="hu-HU" dirty="0" err="1"/>
              <a:t>nagylúcsi</a:t>
            </a:r>
            <a:r>
              <a:rPr lang="hu-HU" dirty="0"/>
              <a:t> szervezete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6359F0-4F7F-42C2-9171-1FF1938705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433" y="1887297"/>
            <a:ext cx="6744198" cy="4496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8275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89F485-9F82-47E7-8F16-B41CBCC8C1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976313"/>
            <a:ext cx="7912100" cy="444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3400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80E14-BC2F-41B1-B51A-D61B55673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953" y="469006"/>
            <a:ext cx="8497159" cy="1507067"/>
          </a:xfrm>
        </p:spPr>
        <p:txBody>
          <a:bodyPr>
            <a:normAutofit/>
          </a:bodyPr>
          <a:lstStyle/>
          <a:p>
            <a:pPr algn="ctr"/>
            <a:r>
              <a:rPr lang="hu-HU" dirty="0"/>
              <a:t>Nyugdíjas Klub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C7075E-C258-4B9E-A0C0-A12B7E6EBF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955" y="1976073"/>
            <a:ext cx="6249153" cy="416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883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98C5EF6-9D0D-482A-87A9-8EEF31DF3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377" y="685799"/>
            <a:ext cx="7646470" cy="510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3069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00FFC-3A96-4C9A-82F1-EBF063B5B8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047" y="2079692"/>
            <a:ext cx="8534400" cy="1507067"/>
          </a:xfrm>
        </p:spPr>
        <p:txBody>
          <a:bodyPr/>
          <a:lstStyle/>
          <a:p>
            <a:pPr algn="ctr"/>
            <a:r>
              <a:rPr lang="hu-HU" dirty="0"/>
              <a:t>Köszönjük a figyelmet</a:t>
            </a:r>
          </a:p>
        </p:txBody>
      </p:sp>
    </p:spTree>
    <p:extLst>
      <p:ext uri="{BB962C8B-B14F-4D97-AF65-F5344CB8AC3E}">
        <p14:creationId xmlns:p14="http://schemas.microsoft.com/office/powerpoint/2010/main" val="4118979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418</TotalTime>
  <Words>358</Words>
  <Application>Microsoft Office PowerPoint</Application>
  <PresentationFormat>Widescreen</PresentationFormat>
  <Paragraphs>54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Century Gothic</vt:lpstr>
      <vt:lpstr>Wingdings 3</vt:lpstr>
      <vt:lpstr>Slice</vt:lpstr>
      <vt:lpstr>Lúcs</vt:lpstr>
      <vt:lpstr>PowerPoint Presentation</vt:lpstr>
      <vt:lpstr>Községünk Történelme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Községünk intézményei</vt:lpstr>
      <vt:lpstr>Óvoda</vt:lpstr>
      <vt:lpstr>Kultúrház</vt:lpstr>
      <vt:lpstr>Község Háza</vt:lpstr>
      <vt:lpstr>Nevezetességek  és  Emlékművek</vt:lpstr>
      <vt:lpstr>Szent Anna Kápolna </vt:lpstr>
      <vt:lpstr>PowerPoint Presentation</vt:lpstr>
      <vt:lpstr>Kislúcsi Kastély</vt:lpstr>
      <vt:lpstr>PowerPoint Presentation</vt:lpstr>
      <vt:lpstr>Nagylúcsi kastély</vt:lpstr>
      <vt:lpstr>Kápolnaszerű képoszlop</vt:lpstr>
      <vt:lpstr>Az első és a második világháborús emlékmű</vt:lpstr>
      <vt:lpstr>PowerPoint Presentation</vt:lpstr>
      <vt:lpstr>Önkéntes Társadalmi Szervezeteink</vt:lpstr>
      <vt:lpstr>Önkéntes tűzoltó szervezet</vt:lpstr>
      <vt:lpstr>PowerPoint Presentation</vt:lpstr>
      <vt:lpstr>Szlovák Vöröskereszt Kislúcsi és nagylúcsi szervezete</vt:lpstr>
      <vt:lpstr>PowerPoint Presentation</vt:lpstr>
      <vt:lpstr>Nyugdíjas Klub</vt:lpstr>
      <vt:lpstr>PowerPoint Presentation</vt:lpstr>
      <vt:lpstr>Köszönjük a figyelmet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Lúcs</dc:title>
  <dc:creator>Balint Nagy</dc:creator>
  <cp:lastModifiedBy>Balint Nagy</cp:lastModifiedBy>
  <cp:revision>28</cp:revision>
  <dcterms:created xsi:type="dcterms:W3CDTF">2017-07-11T11:07:25Z</dcterms:created>
  <dcterms:modified xsi:type="dcterms:W3CDTF">2017-07-18T12:25:23Z</dcterms:modified>
</cp:coreProperties>
</file>