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3" r:id="rId1"/>
  </p:sldMasterIdLst>
  <p:sldIdLst>
    <p:sldId id="256" r:id="rId2"/>
    <p:sldId id="303" r:id="rId3"/>
    <p:sldId id="311" r:id="rId4"/>
    <p:sldId id="304" r:id="rId5"/>
    <p:sldId id="305" r:id="rId6"/>
    <p:sldId id="306" r:id="rId7"/>
    <p:sldId id="307" r:id="rId8"/>
    <p:sldId id="312" r:id="rId9"/>
    <p:sldId id="308" r:id="rId10"/>
    <p:sldId id="309" r:id="rId11"/>
    <p:sldId id="310" r:id="rId12"/>
    <p:sldId id="257" r:id="rId13"/>
    <p:sldId id="258" r:id="rId14"/>
    <p:sldId id="259" r:id="rId15"/>
    <p:sldId id="260" r:id="rId16"/>
    <p:sldId id="314" r:id="rId17"/>
    <p:sldId id="315" r:id="rId18"/>
    <p:sldId id="278" r:id="rId19"/>
    <p:sldId id="279" r:id="rId20"/>
    <p:sldId id="280" r:id="rId21"/>
    <p:sldId id="281" r:id="rId22"/>
    <p:sldId id="283" r:id="rId23"/>
    <p:sldId id="282" r:id="rId24"/>
    <p:sldId id="302" r:id="rId25"/>
    <p:sldId id="299" r:id="rId26"/>
    <p:sldId id="300" r:id="rId27"/>
    <p:sldId id="301" r:id="rId28"/>
    <p:sldId id="313" r:id="rId29"/>
    <p:sldId id="284" r:id="rId30"/>
    <p:sldId id="285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75" r:id="rId40"/>
    <p:sldId id="261" r:id="rId41"/>
    <p:sldId id="263" r:id="rId42"/>
    <p:sldId id="262" r:id="rId43"/>
    <p:sldId id="295" r:id="rId4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57" d="100"/>
          <a:sy n="57" d="100"/>
        </p:scale>
        <p:origin x="69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742D-3B0B-4780-9756-0454EB5F0B8D}" type="datetimeFigureOut">
              <a:rPr lang="hu-HU" smtClean="0"/>
              <a:t>2017. 07. 18.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3A7AE-37C5-4EA2-ACF3-AA87A21D25EE}" type="slidenum">
              <a:rPr lang="hu-HU" smtClean="0"/>
              <a:t>‹#›</a:t>
            </a:fld>
            <a:endParaRPr lang="hu-H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3335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742D-3B0B-4780-9756-0454EB5F0B8D}" type="datetimeFigureOut">
              <a:rPr lang="hu-HU" smtClean="0"/>
              <a:t>2017. 07. 18.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3A7AE-37C5-4EA2-ACF3-AA87A21D25E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57651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742D-3B0B-4780-9756-0454EB5F0B8D}" type="datetimeFigureOut">
              <a:rPr lang="hu-HU" smtClean="0"/>
              <a:t>2017. 07. 18.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3A7AE-37C5-4EA2-ACF3-AA87A21D25E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502177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742D-3B0B-4780-9756-0454EB5F0B8D}" type="datetimeFigureOut">
              <a:rPr lang="hu-HU" smtClean="0"/>
              <a:t>2017. 07. 18.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3A7AE-37C5-4EA2-ACF3-AA87A21D25EE}" type="slidenum">
              <a:rPr lang="hu-HU" smtClean="0"/>
              <a:t>‹#›</a:t>
            </a:fld>
            <a:endParaRPr lang="hu-H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868803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742D-3B0B-4780-9756-0454EB5F0B8D}" type="datetimeFigureOut">
              <a:rPr lang="hu-HU" smtClean="0"/>
              <a:t>2017. 07. 18.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3A7AE-37C5-4EA2-ACF3-AA87A21D25E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683352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742D-3B0B-4780-9756-0454EB5F0B8D}" type="datetimeFigureOut">
              <a:rPr lang="hu-HU" smtClean="0"/>
              <a:t>2017. 07. 18.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3A7AE-37C5-4EA2-ACF3-AA87A21D25EE}" type="slidenum">
              <a:rPr lang="hu-HU" smtClean="0"/>
              <a:t>‹#›</a:t>
            </a:fld>
            <a:endParaRPr lang="hu-H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363703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742D-3B0B-4780-9756-0454EB5F0B8D}" type="datetimeFigureOut">
              <a:rPr lang="hu-HU" smtClean="0"/>
              <a:t>2017. 07. 18.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3A7AE-37C5-4EA2-ACF3-AA87A21D25E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89102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742D-3B0B-4780-9756-0454EB5F0B8D}" type="datetimeFigureOut">
              <a:rPr lang="hu-HU" smtClean="0"/>
              <a:t>2017. 07. 18.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3A7AE-37C5-4EA2-ACF3-AA87A21D25E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159015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742D-3B0B-4780-9756-0454EB5F0B8D}" type="datetimeFigureOut">
              <a:rPr lang="hu-HU" smtClean="0"/>
              <a:t>2017. 07. 18.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3A7AE-37C5-4EA2-ACF3-AA87A21D25E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74993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742D-3B0B-4780-9756-0454EB5F0B8D}" type="datetimeFigureOut">
              <a:rPr lang="hu-HU" smtClean="0"/>
              <a:t>2017. 07. 18.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3A7AE-37C5-4EA2-ACF3-AA87A21D25E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84988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742D-3B0B-4780-9756-0454EB5F0B8D}" type="datetimeFigureOut">
              <a:rPr lang="hu-HU" smtClean="0"/>
              <a:t>2017. 07. 18.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3A7AE-37C5-4EA2-ACF3-AA87A21D25E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50071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742D-3B0B-4780-9756-0454EB5F0B8D}" type="datetimeFigureOut">
              <a:rPr lang="hu-HU" smtClean="0"/>
              <a:t>2017. 07. 18.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3A7AE-37C5-4EA2-ACF3-AA87A21D25E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98550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742D-3B0B-4780-9756-0454EB5F0B8D}" type="datetimeFigureOut">
              <a:rPr lang="hu-HU" smtClean="0"/>
              <a:t>2017. 07. 18.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3A7AE-37C5-4EA2-ACF3-AA87A21D25E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65101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742D-3B0B-4780-9756-0454EB5F0B8D}" type="datetimeFigureOut">
              <a:rPr lang="hu-HU" smtClean="0"/>
              <a:t>2017. 07. 18.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3A7AE-37C5-4EA2-ACF3-AA87A21D25E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11301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742D-3B0B-4780-9756-0454EB5F0B8D}" type="datetimeFigureOut">
              <a:rPr lang="hu-HU" smtClean="0"/>
              <a:t>2017. 07. 18.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3A7AE-37C5-4EA2-ACF3-AA87A21D25E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60320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742D-3B0B-4780-9756-0454EB5F0B8D}" type="datetimeFigureOut">
              <a:rPr lang="hu-HU" smtClean="0"/>
              <a:t>2017. 07. 18.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3A7AE-37C5-4EA2-ACF3-AA87A21D25E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86445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742D-3B0B-4780-9756-0454EB5F0B8D}" type="datetimeFigureOut">
              <a:rPr lang="hu-HU" smtClean="0"/>
              <a:t>2017. 07. 18.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3A7AE-37C5-4EA2-ACF3-AA87A21D25E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28289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628742D-3B0B-4780-9756-0454EB5F0B8D}" type="datetimeFigureOut">
              <a:rPr lang="hu-HU" smtClean="0"/>
              <a:t>2017. 07. 18.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863A7AE-37C5-4EA2-ACF3-AA87A21D25E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732373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  <p:sldLayoutId id="2147483845" r:id="rId12"/>
    <p:sldLayoutId id="2147483846" r:id="rId13"/>
    <p:sldLayoutId id="2147483847" r:id="rId14"/>
    <p:sldLayoutId id="2147483848" r:id="rId15"/>
    <p:sldLayoutId id="2147483849" r:id="rId16"/>
    <p:sldLayoutId id="2147483850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527ED-32BE-4DB3-AB31-156C55ACAC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hu-HU" dirty="0"/>
              <a:t>Ünnepek, események és önkéntes szervezetek</a:t>
            </a:r>
          </a:p>
        </p:txBody>
      </p:sp>
    </p:spTree>
    <p:extLst>
      <p:ext uri="{BB962C8B-B14F-4D97-AF65-F5344CB8AC3E}">
        <p14:creationId xmlns:p14="http://schemas.microsoft.com/office/powerpoint/2010/main" val="3230245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C8376C-070F-40F8-9AC2-971F060BC0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602" y="479130"/>
            <a:ext cx="7790612" cy="5198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31998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D975AD-71AE-478B-9A0C-A8E507C5BD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682" y="413340"/>
            <a:ext cx="8135362" cy="5428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53260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59C9F-79E8-43C9-B4D7-12D6314D2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434" y="569673"/>
            <a:ext cx="8534400" cy="839677"/>
          </a:xfrm>
        </p:spPr>
        <p:txBody>
          <a:bodyPr/>
          <a:lstStyle/>
          <a:p>
            <a:pPr algn="ctr"/>
            <a:r>
              <a:rPr lang="hu-HU" dirty="0"/>
              <a:t>Falunap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5BB9ED-A04A-4AED-8854-D7FBE1D6D7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687" y="1409350"/>
            <a:ext cx="6311894" cy="4733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1891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54489C1-56C5-4D25-8596-C5057CC50C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325" y="548195"/>
            <a:ext cx="7099177" cy="5324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7938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A0CC385-31E7-460D-9EFC-81381FC81C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06" y="610338"/>
            <a:ext cx="6880196" cy="5160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9118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B5F7F41-2FA2-4BB8-B05D-FC51556FA2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975" y="701335"/>
            <a:ext cx="6883153" cy="5162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0887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23BA739-444E-4AD0-9601-2702F92542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8009" y="443883"/>
            <a:ext cx="4190445" cy="5587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65597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7FF37BF-F7A4-441C-BDBF-13E256D74E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764" y="428346"/>
            <a:ext cx="7406938" cy="5555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04844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59C9F-79E8-43C9-B4D7-12D6314D2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434" y="569673"/>
            <a:ext cx="8534400" cy="1005127"/>
          </a:xfrm>
        </p:spPr>
        <p:txBody>
          <a:bodyPr/>
          <a:lstStyle/>
          <a:p>
            <a:pPr algn="ctr"/>
            <a:r>
              <a:rPr lang="hu-HU" dirty="0"/>
              <a:t>Anyák napja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D44815-B5B3-413F-AA8D-8158EF7148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076" y="1574800"/>
            <a:ext cx="6781116" cy="4297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3027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F169C86-F1D9-421A-9A19-7E7F56C03C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1121" y="635000"/>
            <a:ext cx="3930094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4859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59C9F-79E8-43C9-B4D7-12D6314D2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434" y="569673"/>
            <a:ext cx="8534400" cy="839677"/>
          </a:xfrm>
        </p:spPr>
        <p:txBody>
          <a:bodyPr/>
          <a:lstStyle/>
          <a:p>
            <a:pPr algn="ctr"/>
            <a:r>
              <a:rPr lang="hu-HU" dirty="0"/>
              <a:t>Tűzoltó szervezet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53DF23-4F61-4DF7-907A-A0F04901E0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509" y="1409350"/>
            <a:ext cx="6652249" cy="498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1902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D94F059-7C11-4E33-B516-B5C23E712B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00" y="1400175"/>
            <a:ext cx="8699500" cy="3007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023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59C9F-79E8-43C9-B4D7-12D6314D2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434" y="569673"/>
            <a:ext cx="8534400" cy="967027"/>
          </a:xfrm>
        </p:spPr>
        <p:txBody>
          <a:bodyPr/>
          <a:lstStyle/>
          <a:p>
            <a:pPr algn="ctr"/>
            <a:r>
              <a:rPr lang="hu-HU" dirty="0"/>
              <a:t>Apák napja és Gyereknap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277B71-3B94-4EF5-9B81-00C8DCB84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967" y="1536700"/>
            <a:ext cx="6011333" cy="450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2279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0894CF8-B7ED-4016-90C5-6A06DC986B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622300"/>
            <a:ext cx="7061200" cy="529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6402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B793589-D098-4272-8731-532F811857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433" y="838200"/>
            <a:ext cx="6417734" cy="481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3330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46D2E02-7A92-4495-AAB1-4310B3F528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708" y="660307"/>
            <a:ext cx="7694800" cy="513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238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59C9F-79E8-43C9-B4D7-12D6314D2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434" y="569673"/>
            <a:ext cx="8534400" cy="814627"/>
          </a:xfrm>
        </p:spPr>
        <p:txBody>
          <a:bodyPr/>
          <a:lstStyle/>
          <a:p>
            <a:pPr algn="ctr"/>
            <a:r>
              <a:rPr lang="hu-HU" dirty="0"/>
              <a:t>Egészségnap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878DD3-5579-468E-9152-6BFBB75FF8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431" y="1384300"/>
            <a:ext cx="7064406" cy="4709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0285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C43C4AA-1D2D-4DD9-A552-ACF8AC83BD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692" y="648069"/>
            <a:ext cx="7750205" cy="5166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28891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FF4D6B7-5A7D-411D-B77A-98FD93CD30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953" y="560526"/>
            <a:ext cx="7768331" cy="5178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3385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30BAADA-03D5-495D-9552-D59B992376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12" y="513179"/>
            <a:ext cx="7999149" cy="5332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94306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59C9F-79E8-43C9-B4D7-12D6314D2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434" y="569673"/>
            <a:ext cx="8534400" cy="814627"/>
          </a:xfrm>
        </p:spPr>
        <p:txBody>
          <a:bodyPr/>
          <a:lstStyle/>
          <a:p>
            <a:pPr algn="ctr"/>
            <a:r>
              <a:rPr lang="hu-HU" dirty="0"/>
              <a:t>Mikulás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AD77F9-1A93-402F-B28C-1E97668B7F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159" y="1384300"/>
            <a:ext cx="6838950" cy="455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527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A04C9C0-1AAA-47A3-9327-DFB2ACEE8A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64" y="745364"/>
            <a:ext cx="8359587" cy="4696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59155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02077D2-1055-400A-8F89-1930496A6C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00" y="838200"/>
            <a:ext cx="72009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1552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71D4EA0-21AC-410B-9877-55EAF31AB3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00" y="698500"/>
            <a:ext cx="74295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4259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59C9F-79E8-43C9-B4D7-12D6314D2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434" y="569673"/>
            <a:ext cx="8534400" cy="928927"/>
          </a:xfrm>
        </p:spPr>
        <p:txBody>
          <a:bodyPr/>
          <a:lstStyle/>
          <a:p>
            <a:pPr algn="ctr"/>
            <a:r>
              <a:rPr lang="hu-HU" dirty="0"/>
              <a:t>Karácsonyi Vásár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973BA7-3448-4EED-90A6-21D3B2A951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9834" y="1498600"/>
            <a:ext cx="56896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0604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83EFE31-7220-4563-B4C4-773410A940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401" y="774700"/>
            <a:ext cx="6705599" cy="5029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0345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FBCECDF-1A31-4EE5-8C06-70B56A3ECD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675" y="944562"/>
            <a:ext cx="7562850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2646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606ECAC-7212-4DC5-BA5C-D5921C444A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520700"/>
            <a:ext cx="7078133" cy="530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3909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59C9F-79E8-43C9-B4D7-12D6314D2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434" y="569673"/>
            <a:ext cx="8534400" cy="967027"/>
          </a:xfrm>
        </p:spPr>
        <p:txBody>
          <a:bodyPr/>
          <a:lstStyle/>
          <a:p>
            <a:pPr algn="ctr"/>
            <a:r>
              <a:rPr lang="hu-HU" dirty="0" err="1"/>
              <a:t>NyugdíjasNap</a:t>
            </a:r>
            <a:endParaRPr lang="hu-HU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7EE526-A669-4249-9874-7F1E3042DD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142" y="1536700"/>
            <a:ext cx="6978984" cy="4658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8381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9DF9B01-F142-49AA-8521-F93E462216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578072"/>
            <a:ext cx="7563184" cy="5048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6257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FE5EE9C-415E-4364-88B3-D4FAE13511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400" y="658436"/>
            <a:ext cx="7652084" cy="510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9688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59C9F-79E8-43C9-B4D7-12D6314D2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434" y="569673"/>
            <a:ext cx="8534400" cy="1043227"/>
          </a:xfrm>
        </p:spPr>
        <p:txBody>
          <a:bodyPr/>
          <a:lstStyle/>
          <a:p>
            <a:pPr algn="ctr"/>
            <a:r>
              <a:rPr lang="hu-HU" dirty="0"/>
              <a:t>Takarítónap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2E6F5D-92EB-44CD-8127-0A01992D20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676" y="1612900"/>
            <a:ext cx="5815916" cy="4361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2258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C42C457-9C33-40AD-ADC0-A1E64CC861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298" y="823323"/>
            <a:ext cx="8285825" cy="4652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633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F677A4B-B92D-47E6-9F8B-6FC64E2DF3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100" y="889000"/>
            <a:ext cx="67056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4194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1B577B9-0B12-4F4C-BFF3-953E14BDE6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100" y="800099"/>
            <a:ext cx="6769100" cy="507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3636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9B5BD38-289E-4A2A-9379-7D828521FB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700" y="857250"/>
            <a:ext cx="6731000" cy="504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6705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527ED-32BE-4DB3-AB31-156C55ACAC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/>
              <a:t>Köszönjük a figyelmet</a:t>
            </a:r>
          </a:p>
        </p:txBody>
      </p:sp>
    </p:spTree>
    <p:extLst>
      <p:ext uri="{BB962C8B-B14F-4D97-AF65-F5344CB8AC3E}">
        <p14:creationId xmlns:p14="http://schemas.microsoft.com/office/powerpoint/2010/main" val="31861257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2B27B8-6194-49E4-A422-8326364BDB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170" y="714098"/>
            <a:ext cx="8649810" cy="4865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26028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9B8C72-56F7-478A-A4ED-1F0B6542F1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322" y="479395"/>
            <a:ext cx="7202749" cy="540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01751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55C7C7-6084-4280-94A1-84F08A8131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852" y="572609"/>
            <a:ext cx="6735192" cy="5051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05649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80ED077-A717-4CFE-950B-22E6B385A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551" y="699245"/>
            <a:ext cx="6580095" cy="4935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93120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81BE332-8B31-4E77-9C98-3F29DA1C4E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933" y="408372"/>
            <a:ext cx="4337852" cy="5783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96907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AD2E03"/>
      </a:dk2>
      <a:lt2>
        <a:srgbClr val="D75626"/>
      </a:lt2>
      <a:accent1>
        <a:srgbClr val="760603"/>
      </a:accent1>
      <a:accent2>
        <a:srgbClr val="FA9C1F"/>
      </a:accent2>
      <a:accent3>
        <a:srgbClr val="D9BB55"/>
      </a:accent3>
      <a:accent4>
        <a:srgbClr val="829551"/>
      </a:accent4>
      <a:accent5>
        <a:srgbClr val="58A28B"/>
      </a:accent5>
      <a:accent6>
        <a:srgbClr val="426480"/>
      </a:accent6>
      <a:hlink>
        <a:srgbClr val="460402"/>
      </a:hlink>
      <a:folHlink>
        <a:srgbClr val="991111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4000"/>
                <a:hueMod val="22000"/>
                <a:satMod val="220000"/>
                <a:lumMod val="6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903AAAE-3EA5-424A-B142-CC51DC1F897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TM02900771[[fn=Slice]]</Template>
  <TotalTime>129</TotalTime>
  <Words>24</Words>
  <Application>Microsoft Office PowerPoint</Application>
  <PresentationFormat>Widescreen</PresentationFormat>
  <Paragraphs>11</Paragraphs>
  <Slides>43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6" baseType="lpstr">
      <vt:lpstr>Century Gothic</vt:lpstr>
      <vt:lpstr>Wingdings 3</vt:lpstr>
      <vt:lpstr>Slice</vt:lpstr>
      <vt:lpstr>Ünnepek, események és önkéntes szervezetek</vt:lpstr>
      <vt:lpstr>Tűzoltó szervezet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Falunap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Anyák napja</vt:lpstr>
      <vt:lpstr>PowerPoint Presentation</vt:lpstr>
      <vt:lpstr>PowerPoint Presentation</vt:lpstr>
      <vt:lpstr>Apák napja és Gyereknap</vt:lpstr>
      <vt:lpstr>PowerPoint Presentation</vt:lpstr>
      <vt:lpstr>PowerPoint Presentation</vt:lpstr>
      <vt:lpstr>PowerPoint Presentation</vt:lpstr>
      <vt:lpstr>Egészségnap</vt:lpstr>
      <vt:lpstr>PowerPoint Presentation</vt:lpstr>
      <vt:lpstr>PowerPoint Presentation</vt:lpstr>
      <vt:lpstr>PowerPoint Presentation</vt:lpstr>
      <vt:lpstr>Mikulás</vt:lpstr>
      <vt:lpstr>PowerPoint Presentation</vt:lpstr>
      <vt:lpstr>PowerPoint Presentation</vt:lpstr>
      <vt:lpstr>Karácsonyi Vásár</vt:lpstr>
      <vt:lpstr>PowerPoint Presentation</vt:lpstr>
      <vt:lpstr>PowerPoint Presentation</vt:lpstr>
      <vt:lpstr>PowerPoint Presentation</vt:lpstr>
      <vt:lpstr>NyugdíjasNap</vt:lpstr>
      <vt:lpstr>PowerPoint Presentation</vt:lpstr>
      <vt:lpstr>PowerPoint Presentation</vt:lpstr>
      <vt:lpstr>Takarítónap</vt:lpstr>
      <vt:lpstr>PowerPoint Presentation</vt:lpstr>
      <vt:lpstr>PowerPoint Presentation</vt:lpstr>
      <vt:lpstr>PowerPoint Presentation</vt:lpstr>
      <vt:lpstr>Köszönjük a figyelmet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Ünnepek és események</dc:title>
  <dc:creator>Balint Nagy</dc:creator>
  <cp:lastModifiedBy>Balint Nagy</cp:lastModifiedBy>
  <cp:revision>11</cp:revision>
  <dcterms:created xsi:type="dcterms:W3CDTF">2017-07-13T10:10:36Z</dcterms:created>
  <dcterms:modified xsi:type="dcterms:W3CDTF">2017-07-18T12:32:00Z</dcterms:modified>
</cp:coreProperties>
</file>