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72" r:id="rId4"/>
    <p:sldId id="301" r:id="rId5"/>
    <p:sldId id="298" r:id="rId6"/>
    <p:sldId id="305" r:id="rId7"/>
    <p:sldId id="299" r:id="rId8"/>
    <p:sldId id="300" r:id="rId9"/>
    <p:sldId id="302" r:id="rId10"/>
    <p:sldId id="303" r:id="rId11"/>
    <p:sldId id="296" r:id="rId12"/>
    <p:sldId id="292" r:id="rId13"/>
    <p:sldId id="273" r:id="rId14"/>
    <p:sldId id="289" r:id="rId15"/>
    <p:sldId id="304" r:id="rId16"/>
    <p:sldId id="264" r:id="rId17"/>
    <p:sldId id="297" r:id="rId18"/>
    <p:sldId id="307" r:id="rId19"/>
    <p:sldId id="306" r:id="rId20"/>
    <p:sldId id="310" r:id="rId21"/>
    <p:sldId id="309" r:id="rId22"/>
    <p:sldId id="269" r:id="rId23"/>
    <p:sldId id="308" r:id="rId24"/>
    <p:sldId id="259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6" autoAdjust="0"/>
    <p:restoredTop sz="94667" autoAdjust="0"/>
  </p:normalViewPr>
  <p:slideViewPr>
    <p:cSldViewPr>
      <p:cViewPr varScale="1">
        <p:scale>
          <a:sx n="68" d="100"/>
          <a:sy n="68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1A831-6A34-4FB9-A36E-1D5661D1A16C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71BE9-F8A9-4AAC-95D0-7FE4A9FEA4C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B3CA9-E2A0-4ECE-95DC-1136FF32B8C0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1FD62-8DDD-4D34-80E0-41C322BCE61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792BD43-609B-4ADE-AB42-296908D08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8018"/>
            <a:ext cx="9105900" cy="87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4A7EF38-1D62-4091-B5E6-B80C0178BD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8018"/>
            <a:ext cx="9105900" cy="87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2332D47-05DF-4FB4-AE16-76EB3B6200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8018"/>
            <a:ext cx="9105900" cy="87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2A8C1E3C-76FE-4C5C-98BA-C825F0D56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8018"/>
            <a:ext cx="9105900" cy="87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6478D38-9EA1-4817-BD48-C0F12142E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8018"/>
            <a:ext cx="9105900" cy="87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AB789D4-15DD-4ED3-8A93-1BC1CCA98A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8018"/>
            <a:ext cx="9105900" cy="87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5D71A-E262-460C-8BEE-BEFAADF0EB94}" type="datetimeFigureOut">
              <a:rPr lang="hu-HU" smtClean="0"/>
              <a:pPr/>
              <a:t>2017. 07. 21.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56AAA-6A19-4037-8CB0-588F9FD4D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meseshete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k-goricko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a\Desktop\hetes_logó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5805264"/>
            <a:ext cx="1681161" cy="715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ím 3"/>
          <p:cNvSpPr txBox="1">
            <a:spLocks/>
          </p:cNvSpPr>
          <p:nvPr/>
        </p:nvSpPr>
        <p:spPr>
          <a:xfrm>
            <a:off x="755576" y="2420888"/>
            <a:ext cx="7772400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0" b="1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Zsitkóc</a:t>
            </a:r>
            <a:r>
              <a:rPr lang="hu-HU" sz="8000" b="1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- </a:t>
            </a:r>
            <a:r>
              <a:rPr kumimoji="0" lang="hu-HU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Žitkovci</a:t>
            </a:r>
            <a:endParaRPr kumimoji="0" lang="hu-H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Dobronak</a:t>
            </a:r>
            <a:endParaRPr lang="hu-HU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4AEAD5C1-7F77-4698-A950-381BF2AD8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Fotó a tóról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6541E0A-9825-4033-8DDB-C91FF10B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6448"/>
            <a:ext cx="9165931" cy="687444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F9FE33D-CF20-455D-B96D-A1A4B0DBD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30" y="6061537"/>
            <a:ext cx="9187860" cy="8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hu-HU" sz="2800" b="1" dirty="0"/>
              <a:t>Mintaprogram az egyedi tájértékek </a:t>
            </a:r>
            <a:r>
              <a:rPr lang="hu-HU" sz="2800" b="1" dirty="0" err="1"/>
              <a:t>kataszterezésére</a:t>
            </a:r>
            <a:r>
              <a:rPr lang="hu-HU" sz="2800" b="1" dirty="0"/>
              <a:t> és tényleges védelmére, egy határon átívelő térségi zöldút létrehozásának keretében</a:t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hu-HU" sz="2800" dirty="0"/>
              <a:t>A </a:t>
            </a:r>
            <a:r>
              <a:rPr lang="hu-HU" sz="2400" dirty="0"/>
              <a:t>Hetés néprajzi táj értékes természeti és kultúrtörténeti jellegű tájelemeinek a helyi közösségek részvételével történő felmérése, tényleges megőrzése, fenntartható hasznosítási lehetőségük feltárása. A program 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mintaként szolgált</a:t>
            </a:r>
            <a:r>
              <a:rPr lang="hu-HU" sz="2400" dirty="0"/>
              <a:t> más hasonló jellegű felmérési és megőrzési programok számára, s egyben elősegíti az egyedi tájértékek jogi szabályozásának átalakítását, ami a helyi közösségek bevonásával a tényleges megőrzés elősegítését szolgálja</a:t>
            </a:r>
          </a:p>
          <a:p>
            <a:pPr algn="just">
              <a:buNone/>
            </a:pPr>
            <a:r>
              <a:rPr lang="hu-HU" sz="2400" dirty="0"/>
              <a:t>Elnyertük a MAGYAR TÁJDÍJAT és az EURÓPA TANÁCS TÁJ DÍJÁT</a:t>
            </a:r>
          </a:p>
          <a:p>
            <a:pPr algn="ctr">
              <a:buNone/>
            </a:pPr>
            <a:r>
              <a:rPr lang="hu-HU" sz="2800" dirty="0">
                <a:hlinkClick r:id="rId2"/>
              </a:rPr>
              <a:t>https://www.facebook.com/meseshetes/</a:t>
            </a:r>
            <a:r>
              <a:rPr lang="hu-HU" sz="2800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dirty="0" err="1"/>
              <a:t>Greenways</a:t>
            </a:r>
            <a:r>
              <a:rPr lang="hu-HU" sz="3600" dirty="0"/>
              <a:t> - Nemzetközi háttér</a:t>
            </a:r>
          </a:p>
        </p:txBody>
      </p:sp>
      <p:sp>
        <p:nvSpPr>
          <p:cNvPr id="16386" name="Tartalom helye 3"/>
          <p:cNvSpPr>
            <a:spLocks noGrp="1"/>
          </p:cNvSpPr>
          <p:nvPr>
            <p:ph sz="half" idx="2"/>
          </p:nvPr>
        </p:nvSpPr>
        <p:spPr>
          <a:xfrm>
            <a:off x="4668838" y="1600200"/>
            <a:ext cx="4475162" cy="396043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2400" dirty="0">
                <a:latin typeface="Arial" charset="0"/>
              </a:rPr>
              <a:t>USA-ból induló mozgalom:</a:t>
            </a:r>
            <a:br>
              <a:rPr lang="hu-HU" sz="2400" dirty="0">
                <a:latin typeface="Arial" charset="0"/>
              </a:rPr>
            </a:br>
            <a:r>
              <a:rPr lang="hu-HU" sz="2400" dirty="0">
                <a:latin typeface="Arial" charset="0"/>
              </a:rPr>
              <a:t>Rekreáció, mozgás, egészség. </a:t>
            </a:r>
          </a:p>
          <a:p>
            <a:pPr eaLnBrk="1" hangingPunct="1">
              <a:lnSpc>
                <a:spcPct val="80000"/>
              </a:lnSpc>
            </a:pPr>
            <a:r>
              <a:rPr lang="hu-HU" sz="2400" dirty="0">
                <a:latin typeface="Arial" charset="0"/>
              </a:rPr>
              <a:t>Zöldút tervezés és megvalósítás főleg tájalakítási szemszögből</a:t>
            </a:r>
          </a:p>
          <a:p>
            <a:pPr eaLnBrk="1" hangingPunct="1">
              <a:lnSpc>
                <a:spcPct val="80000"/>
              </a:lnSpc>
            </a:pPr>
            <a:r>
              <a:rPr lang="hu-HU" sz="2400" dirty="0">
                <a:latin typeface="Arial" charset="0"/>
              </a:rPr>
              <a:t>Tájépítészet,</a:t>
            </a:r>
          </a:p>
          <a:p>
            <a:pPr eaLnBrk="1" hangingPunct="1">
              <a:lnSpc>
                <a:spcPct val="80000"/>
              </a:lnSpc>
            </a:pPr>
            <a:r>
              <a:rPr lang="hu-HU" sz="2400" dirty="0">
                <a:latin typeface="Arial" charset="0"/>
              </a:rPr>
              <a:t>önkormányzatok és állami szektor hangsúlyos szerepe</a:t>
            </a:r>
          </a:p>
          <a:p>
            <a:pPr eaLnBrk="1" hangingPunct="1">
              <a:lnSpc>
                <a:spcPct val="80000"/>
              </a:lnSpc>
            </a:pPr>
            <a:endParaRPr lang="hu-HU" sz="22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hu-HU" sz="22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hu-HU" sz="2200" dirty="0">
              <a:latin typeface="Arial" charset="0"/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20FB9D9-6158-4073-A597-1F2085AEC206}" type="datetime4">
              <a:rPr lang="hu-HU"/>
              <a:pPr>
                <a:defRPr/>
              </a:pPr>
              <a:t>2017. július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dirty="0"/>
          </a:p>
        </p:txBody>
      </p:sp>
      <p:sp>
        <p:nvSpPr>
          <p:cNvPr id="10" name="Tartalom helye 3">
            <a:extLst>
              <a:ext uri="{FF2B5EF4-FFF2-40B4-BE49-F238E27FC236}">
                <a16:creationId xmlns:a16="http://schemas.microsoft.com/office/drawing/2014/main" id="{66F07FB7-E184-462A-9A7A-458AC8BE1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591428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Fenntartható közlekedés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Környezetettudatos</a:t>
            </a:r>
            <a:r>
              <a:rPr lang="hu-HU" dirty="0"/>
              <a:t> szemlélet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Közösségi alapú, alulról jövő akciók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Helyi szintű partnerség generálása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Helyi szereplők bevonása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Természeti és kulturális értékek védelme és közösségi célú felhasználása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Kepek_14_05\majus 10\P5103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 descr="E:\Kepek_14_05\majus 10\P5103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9775" y="-554038"/>
            <a:ext cx="10623550" cy="796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Zsitkóc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7656BA-A666-43AC-8BEF-8DC4E73E6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régi térkép – katonai felmérés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9CF44C5-DF5D-40D1-87A7-64EE1E2A8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3488" y="21033"/>
            <a:ext cx="10670976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2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E:\Kepek_14_11\Útátadás\PA148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559888F-40C0-4D59-A0E7-31EBF753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1662"/>
            <a:ext cx="9144000" cy="6096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A8F093E-F9E6-4CCD-A87E-94E61BE82A5D}"/>
              </a:ext>
            </a:extLst>
          </p:cNvPr>
          <p:cNvSpPr txBox="1"/>
          <p:nvPr/>
        </p:nvSpPr>
        <p:spPr>
          <a:xfrm>
            <a:off x="6228184" y="620688"/>
            <a:ext cx="2532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/>
              <a:t>Deák Ferenc</a:t>
            </a:r>
          </a:p>
        </p:txBody>
      </p:sp>
    </p:spTree>
    <p:extLst>
      <p:ext uri="{BB962C8B-B14F-4D97-AF65-F5344CB8AC3E}">
        <p14:creationId xmlns:p14="http://schemas.microsoft.com/office/powerpoint/2010/main" val="208710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05BC77-39FE-4C67-83E7-A0B9C588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haza bölcse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32B546-3CF0-42EA-B1D4-2E4EF6EAC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59" y="1412916"/>
            <a:ext cx="8229600" cy="45259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hu-HU" dirty="0"/>
              <a:t>„Ha valakivel jót tettél, felejtsd el, s ne számíts viszonzásra, sőt még hálára se. A hálátlanság is kevésbé fog bántani, ha hálára nem is számítottál, midőn pedig nem várt hálával viszonozzák jótéteményedet, kétszeresen jól fog esni szívednek.”</a:t>
            </a:r>
          </a:p>
        </p:txBody>
      </p:sp>
    </p:spTree>
    <p:extLst>
      <p:ext uri="{BB962C8B-B14F-4D97-AF65-F5344CB8AC3E}">
        <p14:creationId xmlns:p14="http://schemas.microsoft.com/office/powerpoint/2010/main" val="383350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B720EC2-BF6A-4060-878E-B1DA73C0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448"/>
            <a:ext cx="9144000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35803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Csoportba foglalás 7"/>
          <p:cNvGrpSpPr/>
          <p:nvPr/>
        </p:nvGrpSpPr>
        <p:grpSpPr>
          <a:xfrm>
            <a:off x="-30516" y="1700808"/>
            <a:ext cx="7715304" cy="6123257"/>
            <a:chOff x="214282" y="1714488"/>
            <a:chExt cx="7715304" cy="6123257"/>
          </a:xfrm>
        </p:grpSpPr>
        <p:pic>
          <p:nvPicPr>
            <p:cNvPr id="3" name="Picture 2" descr="https://encrypted-tbn2.gstatic.com/images?q=tbn:ANd9GcSiPgPTwHmBq6ltledequyUqWhnDpJRkj9yteTJ9BsdLf3r6eu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282" y="1714488"/>
              <a:ext cx="7715304" cy="6123257"/>
            </a:xfrm>
            <a:prstGeom prst="rect">
              <a:avLst/>
            </a:prstGeom>
            <a:noFill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158" y="1785926"/>
              <a:ext cx="2928958" cy="300039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050" name="AutoShape 2" descr="https://encrypted-tbn1.gstatic.com/images?q=tbn:ANd9GcSbLvc9IppaYz7QV2LEwKTfeAoFBmeWqMevClsz7CuG0FFqd_upw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3E3D40E-3CF4-4348-BD6A-742F640E8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664"/>
            <a:ext cx="9144000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8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9F0B310-AB65-47A0-A2DF-205811EA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952" y="-105205"/>
            <a:ext cx="4606048" cy="61413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831A99E-EDA4-47A6-BEBC-D65465383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199"/>
            <a:ext cx="4523652" cy="603153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34DF332-FDC7-47CB-8978-B2C29EDAF0FB}"/>
              </a:ext>
            </a:extLst>
          </p:cNvPr>
          <p:cNvSpPr txBox="1"/>
          <p:nvPr/>
        </p:nvSpPr>
        <p:spPr>
          <a:xfrm>
            <a:off x="1043608" y="116632"/>
            <a:ext cx="2952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chemeClr val="bg1"/>
                </a:solidFill>
              </a:rPr>
              <a:t>Télen-nyáron</a:t>
            </a:r>
          </a:p>
        </p:txBody>
      </p:sp>
    </p:spTree>
    <p:extLst>
      <p:ext uri="{BB962C8B-B14F-4D97-AF65-F5344CB8AC3E}">
        <p14:creationId xmlns:p14="http://schemas.microsoft.com/office/powerpoint/2010/main" val="310187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E:\Kepek_14_09\kerti garnitura\P7296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8718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26682CA-6F0D-4938-B730-1227988D0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5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hu-H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Köszönjük a figyelmet!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D952F31-A938-403B-83F9-80E3834A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112993"/>
            <a:ext cx="3543858" cy="47251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mai Hetés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4366" y="142873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Lendvai Kepe Zoltán „Boldogulás Hetésben – </a:t>
            </a:r>
            <a:r>
              <a:rPr lang="hu-HU" dirty="0" err="1"/>
              <a:t>Blagor</a:t>
            </a:r>
            <a:r>
              <a:rPr lang="hu-HU" dirty="0"/>
              <a:t> v </a:t>
            </a:r>
            <a:r>
              <a:rPr lang="hu-HU" dirty="0" err="1"/>
              <a:t>Hetésu</a:t>
            </a:r>
            <a:r>
              <a:rPr lang="hu-HU" dirty="0"/>
              <a:t>” címmel megjelent kétnyelvű könyvében a szerző, néprajzkutató által meghatározott 50 négyzetkilométernyi területen található 10 települést. (Lendvai Kepe, 2007) </a:t>
            </a:r>
          </a:p>
          <a:p>
            <a:pPr lvl="1"/>
            <a:r>
              <a:rPr lang="hu-HU" dirty="0"/>
              <a:t>A magyar falvak: Bödeháza (Bödeháza-Szentistvánlak, korábban </a:t>
            </a:r>
            <a:r>
              <a:rPr lang="hu-HU" dirty="0" err="1"/>
              <a:t>Jósec</a:t>
            </a:r>
            <a:r>
              <a:rPr lang="hu-HU" dirty="0"/>
              <a:t>), Gáborjánháza, Szijártóháza és Zalaszombatfa. </a:t>
            </a:r>
          </a:p>
          <a:p>
            <a:pPr lvl="1"/>
            <a:r>
              <a:rPr lang="hu-HU" dirty="0"/>
              <a:t>A szlovén települések: </a:t>
            </a:r>
            <a:r>
              <a:rPr lang="hu-HU" dirty="0" err="1"/>
              <a:t>Göntérháza</a:t>
            </a:r>
            <a:r>
              <a:rPr lang="hu-HU" dirty="0"/>
              <a:t>, </a:t>
            </a:r>
            <a:r>
              <a:rPr lang="hu-HU" dirty="0" err="1"/>
              <a:t>Kámaháza</a:t>
            </a:r>
            <a:r>
              <a:rPr lang="hu-HU" dirty="0"/>
              <a:t>, </a:t>
            </a:r>
            <a:r>
              <a:rPr lang="hu-HU" dirty="0" err="1"/>
              <a:t>Radamos</a:t>
            </a:r>
            <a:r>
              <a:rPr lang="hu-HU" dirty="0"/>
              <a:t>, </a:t>
            </a:r>
            <a:r>
              <a:rPr lang="hu-HU" dirty="0" err="1"/>
              <a:t>Zsitkóc</a:t>
            </a:r>
            <a:r>
              <a:rPr lang="hu-HU" dirty="0"/>
              <a:t>, </a:t>
            </a:r>
            <a:r>
              <a:rPr lang="hu-HU" dirty="0" err="1"/>
              <a:t>Hidvég</a:t>
            </a:r>
            <a:r>
              <a:rPr lang="hu-HU" dirty="0"/>
              <a:t> és </a:t>
            </a:r>
            <a:r>
              <a:rPr lang="hu-HU" dirty="0" err="1"/>
              <a:t>Bánuta</a:t>
            </a:r>
            <a:r>
              <a:rPr lang="hu-HU" dirty="0"/>
              <a:t>. </a:t>
            </a:r>
          </a:p>
          <a:p>
            <a:pPr lvl="1"/>
            <a:r>
              <a:rPr lang="hu-HU" dirty="0"/>
              <a:t>A területhez tartozott még néhány, azóta megszűnt település, „puszta”: Pálháza, </a:t>
            </a:r>
            <a:r>
              <a:rPr lang="hu-HU" dirty="0" err="1"/>
              <a:t>Gálháza</a:t>
            </a:r>
            <a:r>
              <a:rPr lang="hu-HU" dirty="0"/>
              <a:t> és </a:t>
            </a:r>
            <a:r>
              <a:rPr lang="hu-HU" dirty="0" err="1"/>
              <a:t>Nyakasháza</a:t>
            </a:r>
            <a:r>
              <a:rPr lang="hu-HU" dirty="0"/>
              <a:t>, </a:t>
            </a:r>
            <a:r>
              <a:rPr lang="hu-HU" dirty="0" err="1"/>
              <a:t>Riganóc</a:t>
            </a:r>
            <a:r>
              <a:rPr lang="hu-HU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Zsitkóc</a:t>
            </a:r>
            <a:r>
              <a:rPr lang="hu-HU" dirty="0"/>
              <a:t> - </a:t>
            </a:r>
            <a:r>
              <a:rPr lang="hu-HU" dirty="0" err="1"/>
              <a:t>Shikowce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7656BA-A666-43AC-8BEF-8DC4E73E6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/>
          <a:lstStyle/>
          <a:p>
            <a:r>
              <a:rPr lang="hu-HU" dirty="0"/>
              <a:t>A régi térkép – I. katonai felmérés - 1763-1787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8B072EF-1361-43C2-80AF-81FAA9251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" y="1803542"/>
            <a:ext cx="9144000" cy="40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8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Zsitkóc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7656BA-A666-43AC-8BEF-8DC4E73E6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528"/>
            <a:ext cx="8229600" cy="4525963"/>
          </a:xfrm>
        </p:spPr>
        <p:txBody>
          <a:bodyPr/>
          <a:lstStyle/>
          <a:p>
            <a:r>
              <a:rPr lang="hu-HU" dirty="0"/>
              <a:t>III. katonai felmérés -1869-1887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AC897AB-A621-4083-A68F-54477516C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" y="1708277"/>
            <a:ext cx="9144000" cy="402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1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Zsitkóc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7656BA-A666-43AC-8BEF-8DC4E73E6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528"/>
            <a:ext cx="8229600" cy="4525963"/>
          </a:xfrm>
        </p:spPr>
        <p:txBody>
          <a:bodyPr/>
          <a:lstStyle/>
          <a:p>
            <a:r>
              <a:rPr lang="hu-HU" dirty="0"/>
              <a:t>1941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5820590-5642-46C4-AA5E-422B3327A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94" y="1693030"/>
            <a:ext cx="7413812" cy="41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1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Lendvavásárhely - </a:t>
            </a:r>
            <a:r>
              <a:rPr lang="hu-HU" dirty="0" err="1"/>
              <a:t>Dobronak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7656BA-A666-43AC-8BEF-8DC4E73E6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Lendvától történő leválása után </a:t>
            </a:r>
            <a:r>
              <a:rPr lang="hu-HU" dirty="0" err="1"/>
              <a:t>Dobronak</a:t>
            </a:r>
            <a:r>
              <a:rPr lang="hu-HU" dirty="0"/>
              <a:t> külön község lett</a:t>
            </a:r>
          </a:p>
          <a:p>
            <a:r>
              <a:rPr lang="hu-HU" dirty="0"/>
              <a:t>2002-ben </a:t>
            </a:r>
          </a:p>
          <a:p>
            <a:r>
              <a:rPr lang="hu-HU" dirty="0"/>
              <a:t>Települései: </a:t>
            </a:r>
          </a:p>
          <a:p>
            <a:pPr lvl="1"/>
            <a:r>
              <a:rPr lang="hu-HU" dirty="0" err="1"/>
              <a:t>Zsitkóc</a:t>
            </a:r>
            <a:endParaRPr lang="hu-HU" dirty="0"/>
          </a:p>
          <a:p>
            <a:pPr lvl="1"/>
            <a:r>
              <a:rPr lang="hu-HU" dirty="0" err="1"/>
              <a:t>Dobronak</a:t>
            </a:r>
            <a:endParaRPr lang="hu-HU" dirty="0"/>
          </a:p>
          <a:p>
            <a:pPr lvl="1"/>
            <a:r>
              <a:rPr lang="hu-HU" dirty="0" err="1"/>
              <a:t>Strehovci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C872C24-52F7-4DCE-B1D8-45642A5B7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140" y="2948115"/>
            <a:ext cx="2294384" cy="229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4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Dobronak</a:t>
            </a:r>
            <a:r>
              <a:rPr lang="hu-HU" dirty="0"/>
              <a:t> – www.dobrovnik.si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4AEAD5C1-7F77-4698-A950-381BF2AD8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Strelec</a:t>
            </a:r>
            <a:r>
              <a:rPr lang="hu-HU" dirty="0"/>
              <a:t>, </a:t>
            </a:r>
            <a:r>
              <a:rPr lang="hu-HU" dirty="0" err="1"/>
              <a:t>Zsitkóc</a:t>
            </a:r>
            <a:endParaRPr lang="hu-HU" dirty="0"/>
          </a:p>
          <a:p>
            <a:r>
              <a:rPr lang="hu-HU" dirty="0"/>
              <a:t>légifotók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596878A-8A81-4782-83CA-C0EEF3556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27" b="12181"/>
          <a:stretch/>
        </p:blipFill>
        <p:spPr>
          <a:xfrm>
            <a:off x="0" y="1600199"/>
            <a:ext cx="9144000" cy="37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9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12A68-CBB3-4355-9E73-28455C9B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336"/>
            <a:ext cx="9144000" cy="8836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B51A72-AF45-40DE-A0CD-45E4BCC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Goricko</a:t>
            </a:r>
            <a:endParaRPr lang="hu-HU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4AEAD5C1-7F77-4698-A950-381BF2AD8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Nemzeti park</a:t>
            </a:r>
          </a:p>
          <a:p>
            <a:r>
              <a:rPr lang="hu-HU" dirty="0" err="1"/>
              <a:t>Dobronakhoz</a:t>
            </a:r>
            <a:r>
              <a:rPr lang="hu-HU" dirty="0"/>
              <a:t> is tartozó – </a:t>
            </a:r>
            <a:r>
              <a:rPr lang="hu-HU" dirty="0" err="1"/>
              <a:t>Bukovinsko</a:t>
            </a:r>
            <a:r>
              <a:rPr lang="hu-HU" dirty="0"/>
              <a:t> </a:t>
            </a:r>
            <a:r>
              <a:rPr lang="hu-HU" dirty="0" err="1"/>
              <a:t>jezero</a:t>
            </a:r>
            <a:endParaRPr lang="hu-HU" dirty="0"/>
          </a:p>
          <a:p>
            <a:r>
              <a:rPr lang="hu-HU" dirty="0" err="1"/>
              <a:t>Zsitkóchoz</a:t>
            </a:r>
            <a:r>
              <a:rPr lang="hu-HU" dirty="0"/>
              <a:t> tartozó – </a:t>
            </a:r>
            <a:r>
              <a:rPr lang="hu-HU" dirty="0" err="1"/>
              <a:t>Riganyóc</a:t>
            </a:r>
            <a:endParaRPr lang="hu-HU" dirty="0"/>
          </a:p>
          <a:p>
            <a:endParaRPr lang="hu-HU" dirty="0"/>
          </a:p>
          <a:p>
            <a:pPr marL="0" indent="0" algn="ctr">
              <a:buNone/>
            </a:pPr>
            <a:r>
              <a:rPr lang="hu-HU" dirty="0">
                <a:hlinkClick r:id="rId3"/>
              </a:rPr>
              <a:t>http://www.park-goricko.org</a:t>
            </a:r>
            <a:r>
              <a:rPr lang="hu-HU" dirty="0"/>
              <a:t>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62572CD-BF82-409E-9995-DB873BF6B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91" y="-26890"/>
            <a:ext cx="10381341" cy="14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08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7865</TotalTime>
  <Words>360</Words>
  <Application>Microsoft Office PowerPoint</Application>
  <PresentationFormat>Diavetítés a képernyőre (4:3 oldalarány)</PresentationFormat>
  <Paragraphs>54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Office-téma</vt:lpstr>
      <vt:lpstr>PowerPoint-bemutató</vt:lpstr>
      <vt:lpstr>PowerPoint-bemutató</vt:lpstr>
      <vt:lpstr>A mai Hetés</vt:lpstr>
      <vt:lpstr>Zsitkóc - Shikowce</vt:lpstr>
      <vt:lpstr>Zsitkóc</vt:lpstr>
      <vt:lpstr>Zsitkóc</vt:lpstr>
      <vt:lpstr>Lendvavásárhely - Dobronak</vt:lpstr>
      <vt:lpstr>Dobronak – www.dobrovnik.si</vt:lpstr>
      <vt:lpstr>Goricko</vt:lpstr>
      <vt:lpstr>Dobronak</vt:lpstr>
      <vt:lpstr>Mintaprogram az egyedi tájértékek kataszterezésére és tényleges védelmére, egy határon átívelő térségi zöldút létrehozásának keretében </vt:lpstr>
      <vt:lpstr>Greenways - Nemzetközi háttér</vt:lpstr>
      <vt:lpstr>PowerPoint-bemutató</vt:lpstr>
      <vt:lpstr>PowerPoint-bemutató</vt:lpstr>
      <vt:lpstr>Zsitkóc</vt:lpstr>
      <vt:lpstr>PowerPoint-bemutató</vt:lpstr>
      <vt:lpstr>PowerPoint-bemutató</vt:lpstr>
      <vt:lpstr>A haza bölcse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Andrea</dc:creator>
  <cp:lastModifiedBy>Bedő Andrea</cp:lastModifiedBy>
  <cp:revision>170</cp:revision>
  <dcterms:created xsi:type="dcterms:W3CDTF">2014-05-22T20:42:22Z</dcterms:created>
  <dcterms:modified xsi:type="dcterms:W3CDTF">2017-07-21T10:31:57Z</dcterms:modified>
</cp:coreProperties>
</file>